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4" d="100"/>
          <a:sy n="74" d="100"/>
        </p:scale>
        <p:origin x="24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00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944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18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188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60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913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003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602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320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28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CC86E-FB75-4E41-9DD5-7F430953668D}" type="datetimeFigureOut">
              <a:rPr lang="fr-FR" smtClean="0"/>
              <a:t>05/11/2016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41830-F5AB-4739-857A-EE00B3684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87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08338" y="605307"/>
            <a:ext cx="3419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Suivi des biens ici Bien immobilier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518" y="1333969"/>
            <a:ext cx="2438400" cy="11334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657600" y="1133341"/>
            <a:ext cx="27947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catégorie BIENS IMMOBILIERS pour tous les comptes immobiliers</a:t>
            </a:r>
          </a:p>
          <a:p>
            <a:endParaRPr lang="fr-FR" dirty="0"/>
          </a:p>
          <a:p>
            <a:r>
              <a:rPr lang="fr-FR" dirty="0"/>
              <a:t>Un Compte titre pour gérer l’ensemble des biens immobiliers d’un ou de titulaires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38" y="3828031"/>
            <a:ext cx="2695575" cy="8382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786388" y="3828031"/>
            <a:ext cx="29363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Une valeur mobilière par bien (ici maison) : actuellement modification </a:t>
            </a:r>
            <a:r>
              <a:rPr lang="fr-FR" dirty="0"/>
              <a:t>manuelle </a:t>
            </a:r>
            <a:r>
              <a:rPr lang="fr-FR" dirty="0"/>
              <a:t>de la valeur avec l’outil de cotation. Des sites offrent le moyen d’évaluer connexion possible ? Il faudrait aussi la possibilité d’associer un amortissement linéaire ou autre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24" y="7200625"/>
            <a:ext cx="2976389" cy="1885804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786388" y="7200625"/>
            <a:ext cx="2923503" cy="953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façon de définir le Titre n’est pas parlant pour une maison</a:t>
            </a:r>
          </a:p>
        </p:txBody>
      </p:sp>
    </p:spTree>
    <p:extLst>
      <p:ext uri="{BB962C8B-B14F-4D97-AF65-F5344CB8AC3E}">
        <p14:creationId xmlns:p14="http://schemas.microsoft.com/office/powerpoint/2010/main" val="3628379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572" y="446736"/>
            <a:ext cx="2800350" cy="11049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7296" y="566669"/>
            <a:ext cx="2936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On voit bien le solde global de la valeur des bien immobilier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72" y="2137155"/>
            <a:ext cx="1466850" cy="42862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64418" y="2137155"/>
            <a:ext cx="3181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marqueur du nom du bien immobilier pour affecter les dépenses. Ici maison 3 voitures qui ne peuvent pas être regroupées.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562" y="5254711"/>
            <a:ext cx="3047720" cy="406362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606085" y="5254711"/>
            <a:ext cx="289774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Par le budget réalisé on peut voir les dépenses/recettes de l’années affectées à ce bien. </a:t>
            </a:r>
          </a:p>
          <a:p>
            <a:r>
              <a:rPr lang="fr-FR" b="1" dirty="0">
                <a:highlight>
                  <a:srgbClr val="FFFF00"/>
                </a:highlight>
              </a:rPr>
              <a:t>Problème comme on ne peut pas affecter de marqueur dans une ligne quand on a décomposé une facture (c’est-à-dire un enregistrement) on ne voit donc pas réellement toutes les dépenses/recettes affectées au bien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160" y="2948220"/>
            <a:ext cx="1419225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52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25" y="540511"/>
            <a:ext cx="2905125" cy="20764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34874" y="798489"/>
            <a:ext cx="28848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On peut lier un évènement à une facture (dépense ou recette) mais pas à un marqueur.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860" y="3224884"/>
            <a:ext cx="2804690" cy="179787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734874" y="3387144"/>
            <a:ext cx="27431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Dommage les emprunts peuvent être désormais liés à un compte mais pas à un marqueur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860" y="5363313"/>
            <a:ext cx="2134520" cy="238521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979572" y="5666704"/>
            <a:ext cx="23181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marqueurs ne peuvent pas regroupés en catégories type BIENS IMMOBILIERS</a:t>
            </a:r>
          </a:p>
        </p:txBody>
      </p:sp>
    </p:spTree>
    <p:extLst>
      <p:ext uri="{BB962C8B-B14F-4D97-AF65-F5344CB8AC3E}">
        <p14:creationId xmlns:p14="http://schemas.microsoft.com/office/powerpoint/2010/main" val="283749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46976" y="965914"/>
            <a:ext cx="557655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Tout pourrait être suivi à l’aide d’un marqueur dans un groupe qui en définit la catégorie par exemple BIENS IMMOBILIERS, VOITURES … A partir de quelques questions un assistant créerait pour l’utilisateur différentes briques de GESFINE</a:t>
            </a:r>
          </a:p>
          <a:p>
            <a:endParaRPr lang="fr-FR" dirty="0"/>
          </a:p>
          <a:p>
            <a:r>
              <a:rPr lang="fr-FR" dirty="0"/>
              <a:t>Les marqueurs permettent de tout tagger : factures (c’est-à-dire une saisie de recette ou dépense ou une ventilation d’une recette ou dépense, évènements, compte titre qui permet une mise à jour de la valeur ou même en cas de besoin un compte courant lié, les emprunts, un budget </a:t>
            </a:r>
          </a:p>
          <a:p>
            <a:endParaRPr lang="fr-FR" dirty="0"/>
          </a:p>
          <a:p>
            <a:r>
              <a:rPr lang="fr-FR" dirty="0"/>
              <a:t>Un tableau de bords par marqueur ou groupe de marqueur.</a:t>
            </a:r>
          </a:p>
          <a:p>
            <a:endParaRPr lang="fr-FR" dirty="0"/>
          </a:p>
          <a:p>
            <a:r>
              <a:rPr lang="fr-FR" dirty="0"/>
              <a:t>On aurait ainsi une vision immédiate de toute la partie financière d’un bien. Ensuite la personne peut gérer les documents dans une GED.</a:t>
            </a:r>
          </a:p>
          <a:p>
            <a:endParaRPr lang="fr-FR" dirty="0"/>
          </a:p>
          <a:p>
            <a:r>
              <a:rPr lang="fr-FR" dirty="0"/>
              <a:t>Une photo associé au marqueur sera agréable</a:t>
            </a:r>
          </a:p>
        </p:txBody>
      </p:sp>
    </p:spTree>
    <p:extLst>
      <p:ext uri="{BB962C8B-B14F-4D97-AF65-F5344CB8AC3E}">
        <p14:creationId xmlns:p14="http://schemas.microsoft.com/office/powerpoint/2010/main" val="69300422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345</Words>
  <Application>Microsoft Office PowerPoint</Application>
  <PresentationFormat>Format A4 (210 x 297 mm)</PresentationFormat>
  <Paragraphs>22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Olivier SIMON</dc:creator>
  <cp:lastModifiedBy>Olivier SIMON</cp:lastModifiedBy>
  <cp:revision>10</cp:revision>
  <dcterms:created xsi:type="dcterms:W3CDTF">2016-11-05T12:30:32Z</dcterms:created>
  <dcterms:modified xsi:type="dcterms:W3CDTF">2016-11-05T15:35:31Z</dcterms:modified>
</cp:coreProperties>
</file>